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13.jpeg" ContentType="image/jpeg"/>
  <Override PartName="/ppt/media/image4.wmf" ContentType="image/x-wmf"/>
  <Override PartName="/ppt/media/image5.wmf" ContentType="image/x-wmf"/>
  <Override PartName="/ppt/media/image10.wmf" ContentType="image/x-wmf"/>
  <Override PartName="/ppt/media/image6.wmf" ContentType="image/x-wmf"/>
  <Override PartName="/ppt/media/image11.wmf" ContentType="image/x-wmf"/>
  <Override PartName="/ppt/media/image12.png" ContentType="image/png"/>
  <Override PartName="/ppt/media/image7.wmf" ContentType="image/x-wmf"/>
  <Override PartName="/ppt/media/image8.wmf" ContentType="image/x-wmf"/>
  <Override PartName="/ppt/media/image9.wmf" ContentType="image/x-wmf"/>
  <Override PartName="/ppt/media/image14.png" ContentType="image/png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CF57BFF-8B79-42E9-8E61-E7D2CC36B19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4960" cy="450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0137307-4CFF-403A-AA80-38E9156FB99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5160" cy="342216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10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8240" cy="6845760"/>
          </a:xfrm>
          <a:prstGeom prst="rect">
            <a:avLst/>
          </a:prstGeom>
          <a:ln w="0">
            <a:noFill/>
          </a:ln>
        </p:spPr>
      </p:pic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5560" cy="1463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Longitudinal Modes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5040" cy="43812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your </a:t>
            </a:r>
            <a:r>
              <a:rPr b="1" lang="en-US" sz="3200" spc="-1" strike="noStrike">
                <a:latin typeface="Arial"/>
              </a:rPr>
              <a:t>answers are in the boxes</a:t>
            </a:r>
            <a:r>
              <a:rPr b="0" lang="en-US" sz="3200" spc="-1" strike="noStrike">
                <a:latin typeface="Arial"/>
              </a:rPr>
              <a:t>, put it in the box on YOUR LEFT;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</a:t>
            </a:r>
            <a:r>
              <a:rPr b="1" lang="en-US" sz="3200" spc="-1" strike="noStrike">
                <a:latin typeface="Arial"/>
              </a:rPr>
              <a:t>wrote answers on scratch paper</a:t>
            </a:r>
            <a:r>
              <a:rPr b="0" lang="en-US" sz="3200" spc="-1" strike="noStrike">
                <a:latin typeface="Arial"/>
              </a:rPr>
              <a:t>,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Box anything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your name on any scratch sheets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Staple scratch sheets with answers to the exam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No answers on Scratch | Answers on Scratch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I do not need the crib/note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April 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457920" y="173808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Grade distribution</a:t>
            </a: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due dates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1"/>
          <a:stretch/>
        </p:blipFill>
        <p:spPr>
          <a:xfrm>
            <a:off x="0" y="2057400"/>
            <a:ext cx="9143640" cy="270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Quiz, due tonight!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P3,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scores released later this week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exam, </a:t>
            </a:r>
            <a:r>
              <a:rPr b="1" lang="en-US" sz="3200" spc="-1" strike="noStrike">
                <a:latin typeface="Arial"/>
              </a:rPr>
              <a:t>read the instructions</a:t>
            </a:r>
            <a:r>
              <a:rPr b="0" lang="en-US" sz="3200" spc="-1" strike="noStrike">
                <a:latin typeface="Arial"/>
              </a:rPr>
              <a:t>,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Regrade Requests: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March 19 (2 pages of equations front and back)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42845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2024-04-08T22:47:21Z</dcterms:modified>
  <cp:revision>346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